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1" r:id="rId3"/>
    <p:sldId id="259" r:id="rId4"/>
    <p:sldId id="260" r:id="rId5"/>
    <p:sldId id="258" r:id="rId6"/>
    <p:sldId id="262" r:id="rId7"/>
    <p:sldId id="261" r:id="rId8"/>
    <p:sldId id="264" r:id="rId9"/>
    <p:sldId id="263" r:id="rId10"/>
    <p:sldId id="265" r:id="rId11"/>
    <p:sldId id="267" r:id="rId12"/>
    <p:sldId id="268" r:id="rId13"/>
    <p:sldId id="266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59E8-59F7-4560-81E4-6BDA7150E085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271D5C9-B09A-4F7F-849F-7714E1D612E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59E8-59F7-4560-81E4-6BDA7150E085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D5C9-B09A-4F7F-849F-7714E1D612E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59E8-59F7-4560-81E4-6BDA7150E085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D5C9-B09A-4F7F-849F-7714E1D612E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59E8-59F7-4560-81E4-6BDA7150E085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D5C9-B09A-4F7F-849F-7714E1D612E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59E8-59F7-4560-81E4-6BDA7150E085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271D5C9-B09A-4F7F-849F-7714E1D612E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59E8-59F7-4560-81E4-6BDA7150E085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D5C9-B09A-4F7F-849F-7714E1D612E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59E8-59F7-4560-81E4-6BDA7150E085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D5C9-B09A-4F7F-849F-7714E1D612E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59E8-59F7-4560-81E4-6BDA7150E085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D5C9-B09A-4F7F-849F-7714E1D612E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59E8-59F7-4560-81E4-6BDA7150E085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D5C9-B09A-4F7F-849F-7714E1D612E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59E8-59F7-4560-81E4-6BDA7150E085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D5C9-B09A-4F7F-849F-7714E1D612E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59E8-59F7-4560-81E4-6BDA7150E085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271D5C9-B09A-4F7F-849F-7714E1D612E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7159E8-59F7-4560-81E4-6BDA7150E085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271D5C9-B09A-4F7F-849F-7714E1D612E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8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9000">
                <a:schemeClr val="tx1"/>
              </a:gs>
              <a:gs pos="0">
                <a:schemeClr val="accent1">
                  <a:tint val="66000"/>
                  <a:satMod val="160000"/>
                </a:schemeClr>
              </a:gs>
              <a:gs pos="65000">
                <a:schemeClr val="tx1">
                  <a:lumMod val="75000"/>
                  <a:lumOff val="25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www.elsa-support.co.uk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97" y="1124744"/>
            <a:ext cx="7772400" cy="1080120"/>
          </a:xfrm>
        </p:spPr>
        <p:txBody>
          <a:bodyPr>
            <a:noAutofit/>
          </a:bodyPr>
          <a:lstStyle/>
          <a:p>
            <a:r>
              <a:rPr lang="en-GB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boy who cried wolf</a:t>
            </a:r>
            <a:br>
              <a:rPr lang="en-GB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sz="4800" dirty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en-GB" sz="4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 story about telling lies</a:t>
            </a:r>
            <a:endParaRPr lang="en-GB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229200"/>
            <a:ext cx="1241879" cy="8548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726077"/>
            <a:ext cx="1241879" cy="85482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00051" y="980728"/>
            <a:ext cx="3818224" cy="370507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5" y="5216721"/>
            <a:ext cx="1241879" cy="8548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423" y="5727164"/>
            <a:ext cx="1241879" cy="85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1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9" y="-1"/>
            <a:ext cx="9060041" cy="67953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759" y="254157"/>
            <a:ext cx="8132440" cy="151216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shepherd boy thought it was so amusing! What great entertainment!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85" y="2764908"/>
            <a:ext cx="2420715" cy="389136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600552"/>
            <a:ext cx="1241879" cy="85482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589240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657770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508" y="5733256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091" y="5484132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258" y="4619171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119" y="1772816"/>
            <a:ext cx="2468400" cy="22873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4950" y="2274436"/>
            <a:ext cx="1624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HAHAHAHA!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Only joking!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21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5" t="1922" r="9507" b="5807"/>
          <a:stretch/>
        </p:blipFill>
        <p:spPr>
          <a:xfrm>
            <a:off x="1" y="-819151"/>
            <a:ext cx="9144000" cy="80327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032" y="3366875"/>
            <a:ext cx="4361068" cy="3575783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next day the shepherd boy was tending his flock when all of a sudden…A WOLF appeared!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1772816"/>
            <a:ext cx="5863989" cy="438747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732504"/>
            <a:ext cx="1241879" cy="85482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42" y="5733256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879181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318" y="5733256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003925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994" y="5057094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119" y="1772816"/>
            <a:ext cx="2468400" cy="22873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00292" y="2459102"/>
            <a:ext cx="220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THERE’S A WOLF!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80112" y="-323463"/>
            <a:ext cx="3818224" cy="370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98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5" t="1922" r="9507" b="5807"/>
          <a:stretch/>
        </p:blipFill>
        <p:spPr>
          <a:xfrm>
            <a:off x="0" y="-819151"/>
            <a:ext cx="9252519" cy="80327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116532" cy="1512168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He ran as fast as his legs could carry him to the village. He said ‘There really IS a wolf this time!’ ‘I am not telling lies’.</a:t>
            </a:r>
            <a:b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Do you think the villagers believed him?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686" y="4077072"/>
            <a:ext cx="2454708" cy="2454708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779" y="1628800"/>
            <a:ext cx="2911845" cy="269831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588224" y="2185113"/>
            <a:ext cx="22579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Wolf, wolf there </a:t>
            </a:r>
          </a:p>
          <a:p>
            <a:r>
              <a:rPr lang="en-GB" dirty="0" smtClean="0"/>
              <a:t>really is a wolf! </a:t>
            </a:r>
          </a:p>
          <a:p>
            <a:r>
              <a:rPr lang="en-GB" dirty="0" smtClean="0"/>
              <a:t>I am NOT telling lies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212095"/>
            <a:ext cx="2123960" cy="222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64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380"/>
          <a:stretch/>
        </p:blipFill>
        <p:spPr>
          <a:xfrm>
            <a:off x="-306908" y="0"/>
            <a:ext cx="9631436" cy="66988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116532" cy="1512168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No they didn’t believe him. Why would they? He had told them twice already that there was a wolf and when they got there. No wolf!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212095"/>
            <a:ext cx="2123960" cy="22245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5" y="4007161"/>
            <a:ext cx="1512168" cy="24389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693631"/>
            <a:ext cx="1755859" cy="28320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750" y="4293096"/>
            <a:ext cx="1456734" cy="23495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38126" y="3665910"/>
            <a:ext cx="1619524" cy="28320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6105" y="1738354"/>
            <a:ext cx="3168352" cy="269831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08365" y="2316315"/>
            <a:ext cx="22365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There isn’t a wolf!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You are telling lies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again!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6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9" y="-1"/>
            <a:ext cx="9060041" cy="67953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759" y="254157"/>
            <a:ext cx="8132440" cy="151216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Of course the wolf killed and ate all the sheep!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550677"/>
            <a:ext cx="986587" cy="124468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5550676"/>
            <a:ext cx="986587" cy="124468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839" y="5550675"/>
            <a:ext cx="986587" cy="124468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269" y="5550674"/>
            <a:ext cx="986587" cy="124468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639" y="1772815"/>
            <a:ext cx="2201861" cy="294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7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9" y="-1"/>
            <a:ext cx="9060041" cy="67953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759" y="254157"/>
            <a:ext cx="8132440" cy="151216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shepherd boy was very sad. He said ‘I will never tell lies again!’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497028"/>
            <a:ext cx="986587" cy="124468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518753"/>
            <a:ext cx="986587" cy="124468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5518752"/>
            <a:ext cx="986587" cy="124468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497029"/>
            <a:ext cx="986587" cy="1244681"/>
          </a:xfrm>
          <a:prstGeom prst="rect">
            <a:avLst/>
          </a:prstGeom>
        </p:spPr>
      </p:pic>
      <p:pic>
        <p:nvPicPr>
          <p:cNvPr id="9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4441" y="2460614"/>
            <a:ext cx="5802988" cy="4327652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06" y="1772816"/>
            <a:ext cx="2919791" cy="25542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2348880"/>
            <a:ext cx="23711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I will never tell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lies again</a:t>
            </a:r>
            <a:r>
              <a:rPr lang="en-GB" dirty="0" smtClean="0"/>
              <a:t>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7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9" y="0"/>
            <a:ext cx="9060041" cy="67953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Once upon a time there was a shepherd boy who looked after a flock of sheep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408112"/>
            <a:ext cx="2420715" cy="389136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618419"/>
            <a:ext cx="1241879" cy="85482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589240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657770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508" y="5733256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091" y="5484132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73246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815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80"/>
          <a:stretch/>
        </p:blipFill>
        <p:spPr>
          <a:xfrm>
            <a:off x="-306908" y="0"/>
            <a:ext cx="9631436" cy="66988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5691"/>
            <a:ext cx="8667231" cy="1512168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One day he was feeling a bit bored so thought he might have some fun. He decided to pretend that there was a wolf coming to eat the sheep. He ran down to the village shouting ‘Wolf, wolf there’s a wolf!’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686" y="4077072"/>
            <a:ext cx="2454708" cy="2454708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772816"/>
            <a:ext cx="2468400" cy="228738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798105" y="2259018"/>
            <a:ext cx="2048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Wolf, wolf there’s </a:t>
            </a:r>
          </a:p>
          <a:p>
            <a:r>
              <a:rPr lang="en-GB" dirty="0" smtClean="0"/>
              <a:t>a wolf!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212095"/>
            <a:ext cx="2123960" cy="222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6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9" y="0"/>
            <a:ext cx="9060041" cy="67953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275" y="332656"/>
            <a:ext cx="7772400" cy="151216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villagers came running to help and scare the wolf away.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618419"/>
            <a:ext cx="1241879" cy="854827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38" y="5511649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60031" y="3242328"/>
            <a:ext cx="1560631" cy="27521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72200" y="3397679"/>
            <a:ext cx="1560631" cy="27521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07904" y="3861048"/>
            <a:ext cx="1560631" cy="27521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12360" y="3394727"/>
            <a:ext cx="1560631" cy="275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9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519" y="1328369"/>
            <a:ext cx="3815697" cy="5104783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72400" cy="936104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villagers were annoyed to find that there wasn’t a wolf at all. The villagers were angry!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Multiply 5"/>
          <p:cNvSpPr/>
          <p:nvPr/>
        </p:nvSpPr>
        <p:spPr>
          <a:xfrm>
            <a:off x="1926250" y="2825552"/>
            <a:ext cx="5364233" cy="4032448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789040"/>
            <a:ext cx="1685805" cy="1714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00811"/>
            <a:ext cx="1685805" cy="17144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286" y="2166285"/>
            <a:ext cx="1685805" cy="17144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92552"/>
            <a:ext cx="1537209" cy="14244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99592" y="264011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%#$*?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63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9" y="-1"/>
            <a:ext cx="9060041" cy="67953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759" y="254157"/>
            <a:ext cx="8132440" cy="151216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boy thought it was hilarious! He laughed and laughed and laughed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85" y="2764908"/>
            <a:ext cx="2420715" cy="389136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600552"/>
            <a:ext cx="1241879" cy="85482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589240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657770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508" y="5733256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091" y="5484132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258" y="4619171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119" y="1772816"/>
            <a:ext cx="2468400" cy="22873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4950" y="2274436"/>
            <a:ext cx="1624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HAHAHAHA!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Only joking!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59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80"/>
          <a:stretch/>
        </p:blipFill>
        <p:spPr>
          <a:xfrm>
            <a:off x="-306908" y="0"/>
            <a:ext cx="9631436" cy="66988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116532" cy="1512168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next day the shepherd boy decided to have some fun again and he ran down to the village again shouting ‘Wolf, wolf there really IS a wolf!’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686" y="4077072"/>
            <a:ext cx="2454708" cy="2454708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772816"/>
            <a:ext cx="2468400" cy="228738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798105" y="2259018"/>
            <a:ext cx="18347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Wolf, wolf there </a:t>
            </a:r>
          </a:p>
          <a:p>
            <a:r>
              <a:rPr lang="en-GB" dirty="0" smtClean="0"/>
              <a:t>really is a wolf!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212095"/>
            <a:ext cx="2123960" cy="222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21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9" y="0"/>
            <a:ext cx="9060041" cy="67953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villagers came running AGAIN! But when they got there… yes you have guessed it. There was no sign of a wolf.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618419"/>
            <a:ext cx="1241879" cy="854827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38" y="5511649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60031" y="3242328"/>
            <a:ext cx="1560631" cy="27521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72200" y="3397679"/>
            <a:ext cx="1560631" cy="27521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07904" y="3861048"/>
            <a:ext cx="1560631" cy="27521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08304" y="2924944"/>
            <a:ext cx="1560631" cy="275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66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519" y="1328369"/>
            <a:ext cx="3815697" cy="5104783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936104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No wolf! The villagers were furious!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6" name="Multiply 5"/>
          <p:cNvSpPr/>
          <p:nvPr/>
        </p:nvSpPr>
        <p:spPr>
          <a:xfrm>
            <a:off x="1926250" y="2825552"/>
            <a:ext cx="5364233" cy="4032448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789040"/>
            <a:ext cx="1685805" cy="1714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00811"/>
            <a:ext cx="1685805" cy="17144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286" y="2166285"/>
            <a:ext cx="1685805" cy="17144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92552"/>
            <a:ext cx="1537209" cy="14244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99592" y="264011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%#$*?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51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36C09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364</Words>
  <Application>Microsoft Office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The boy who cried wolf  A story about telling lies</vt:lpstr>
      <vt:lpstr>Once upon a time there was a shepherd boy who looked after a flock of sheep.</vt:lpstr>
      <vt:lpstr>One day he was feeling a bit bored so thought he might have some fun. He decided to pretend that there was a wolf coming to eat the sheep. He ran down to the village shouting ‘Wolf, wolf there’s a wolf!’</vt:lpstr>
      <vt:lpstr>The villagers came running to help and scare the wolf away.</vt:lpstr>
      <vt:lpstr>The villagers were annoyed to find that there wasn’t a wolf at all. The villagers were angry!</vt:lpstr>
      <vt:lpstr>The boy thought it was hilarious! He laughed and laughed and laughed.</vt:lpstr>
      <vt:lpstr>The next day the shepherd boy decided to have some fun again and he ran down to the village again shouting ‘Wolf, wolf there really IS a wolf!’</vt:lpstr>
      <vt:lpstr>The villagers came running AGAIN! But when they got there… yes you have guessed it. There was no sign of a wolf.</vt:lpstr>
      <vt:lpstr>No wolf! The villagers were furious!</vt:lpstr>
      <vt:lpstr>The shepherd boy thought it was so amusing! What great entertainment!</vt:lpstr>
      <vt:lpstr>The next day the shepherd boy was tending his flock when all of a sudden…A WOLF appeared!</vt:lpstr>
      <vt:lpstr>He ran as fast as his legs could carry him to the village. He said ‘There really IS a wolf this time!’ ‘I am not telling lies’. Do you think the villagers believed him?</vt:lpstr>
      <vt:lpstr>No they didn’t believe him. Why would they? He had told them twice already that there was a wolf and when they got there. No wolf!</vt:lpstr>
      <vt:lpstr>Of course the wolf killed and ate all the sheep!</vt:lpstr>
      <vt:lpstr>The shepherd boy was very sad. He said ‘I will never tell lies again!’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boy who cried wolf</dc:title>
  <dc:creator>Debbie Palphreyman</dc:creator>
  <cp:lastModifiedBy>Debbie Palphreyman</cp:lastModifiedBy>
  <cp:revision>15</cp:revision>
  <dcterms:created xsi:type="dcterms:W3CDTF">2015-03-06T10:02:18Z</dcterms:created>
  <dcterms:modified xsi:type="dcterms:W3CDTF">2015-04-17T09:37:51Z</dcterms:modified>
</cp:coreProperties>
</file>