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oiny Regular" panose="02000903060500060000" pitchFamily="2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7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Coiny Regular</vt:lpstr>
      <vt:lpstr>Arial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info@elsa-support.co.uk</cp:lastModifiedBy>
  <cp:revision>37</cp:revision>
  <dcterms:created xsi:type="dcterms:W3CDTF">2021-01-09T10:45:54Z</dcterms:created>
  <dcterms:modified xsi:type="dcterms:W3CDTF">2021-01-17T09:41:50Z</dcterms:modified>
</cp:coreProperties>
</file>