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4" r:id="rId6"/>
    <p:sldId id="266" r:id="rId7"/>
    <p:sldId id="270" r:id="rId8"/>
    <p:sldId id="263" r:id="rId9"/>
    <p:sldId id="265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oiny Regular" panose="02000903060500060000" pitchFamily="2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BE6D"/>
    <a:srgbClr val="FCBD78"/>
    <a:srgbClr val="E97C05"/>
    <a:srgbClr val="BA55A0"/>
    <a:srgbClr val="80E2C0"/>
    <a:srgbClr val="CEECA3"/>
    <a:srgbClr val="4A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5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4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4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9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3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3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my-wellbeing-week-poster-and-worksheet-set-item-39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87370" y="4812353"/>
            <a:ext cx="2369261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www.elsa-support.co.uk</a:t>
            </a: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D8636E2D-723C-45E3-9725-847282576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42" y="5441200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lbeing week">
            <a:hlinkClick r:id="rId4"/>
            <a:extLst>
              <a:ext uri="{FF2B5EF4-FFF2-40B4-BE49-F238E27FC236}">
                <a16:creationId xmlns:a16="http://schemas.microsoft.com/office/drawing/2014/main" id="{D318F8AC-1D6A-4A9D-9564-191A7776463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8" y="3725985"/>
            <a:ext cx="3565068" cy="267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</TotalTime>
  <Words>7</Words>
  <Application>Microsoft Office PowerPoint</Application>
  <PresentationFormat>On-screen Show (4:3)</PresentationFormat>
  <Paragraphs>1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 Light</vt:lpstr>
      <vt:lpstr>Calibri</vt:lpstr>
      <vt:lpstr>Coiny Regular</vt:lpstr>
      <vt:lpstr>Arial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info@elsa-support.co.uk</cp:lastModifiedBy>
  <cp:revision>43</cp:revision>
  <dcterms:created xsi:type="dcterms:W3CDTF">2021-01-09T10:45:54Z</dcterms:created>
  <dcterms:modified xsi:type="dcterms:W3CDTF">2021-01-26T06:51:06Z</dcterms:modified>
</cp:coreProperties>
</file>