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57" r:id="rId3"/>
    <p:sldId id="256" r:id="rId4"/>
    <p:sldId id="260" r:id="rId5"/>
  </p:sldIdLst>
  <p:sldSz cx="9906000" cy="6858000" type="A4"/>
  <p:notesSz cx="6858000" cy="9144000"/>
  <p:embeddedFontLst>
    <p:embeddedFont>
      <p:font typeface="Arial Narrow" panose="020B060602020203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oiny Regular" panose="02000903060500060000" pitchFamily="2" charset="0"/>
      <p:regular r:id="rId16"/>
    </p:embeddedFont>
    <p:embeddedFont>
      <p:font typeface="LLElementary3" panose="02000603000000000000" pitchFamily="2" charset="0"/>
      <p:regular r:id="rId17"/>
    </p:embeddedFont>
    <p:embeddedFont>
      <p:font typeface="Luckiest Guy" panose="02000506000000020004" pitchFamily="2" charset="0"/>
      <p:regular r:id="rId18"/>
    </p:embeddedFont>
    <p:embeddedFont>
      <p:font typeface="Sniglet" panose="04070505030100020000" pitchFamily="82" charset="0"/>
      <p:regular r:id="rId19"/>
      <p:bold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BA01-C6A1-4626-9D38-FA075E8C1271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C2B3-3B84-4192-A49C-8A33B6BC6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72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BA01-C6A1-4626-9D38-FA075E8C1271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C2B3-3B84-4192-A49C-8A33B6BC6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03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BA01-C6A1-4626-9D38-FA075E8C1271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C2B3-3B84-4192-A49C-8A33B6BC6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6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BA01-C6A1-4626-9D38-FA075E8C1271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C2B3-3B84-4192-A49C-8A33B6BC6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99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BA01-C6A1-4626-9D38-FA075E8C1271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C2B3-3B84-4192-A49C-8A33B6BC6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29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BA01-C6A1-4626-9D38-FA075E8C1271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C2B3-3B84-4192-A49C-8A33B6BC6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82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BA01-C6A1-4626-9D38-FA075E8C1271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C2B3-3B84-4192-A49C-8A33B6BC6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10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BA01-C6A1-4626-9D38-FA075E8C1271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C2B3-3B84-4192-A49C-8A33B6BC6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4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BA01-C6A1-4626-9D38-FA075E8C1271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C2B3-3B84-4192-A49C-8A33B6BC6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06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BA01-C6A1-4626-9D38-FA075E8C1271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C2B3-3B84-4192-A49C-8A33B6BC6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51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BA01-C6A1-4626-9D38-FA075E8C1271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C2B3-3B84-4192-A49C-8A33B6BC6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8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BA01-C6A1-4626-9D38-FA075E8C1271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BC2B3-3B84-4192-A49C-8A33B6BC6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9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lsa-support.co.u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lsa-support.co.uk/resources/primary-school-memory-book-item-367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elsa-support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73B8D4-FD94-46E8-B698-43D0B05F9D34}"/>
              </a:ext>
            </a:extLst>
          </p:cNvPr>
          <p:cNvSpPr/>
          <p:nvPr/>
        </p:nvSpPr>
        <p:spPr>
          <a:xfrm>
            <a:off x="665825" y="523783"/>
            <a:ext cx="8620217" cy="5810434"/>
          </a:xfrm>
          <a:prstGeom prst="roundRect">
            <a:avLst>
              <a:gd name="adj" fmla="val 368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8BBF1-8917-453B-8A6D-D6198C8FFE97}"/>
              </a:ext>
            </a:extLst>
          </p:cNvPr>
          <p:cNvSpPr/>
          <p:nvPr/>
        </p:nvSpPr>
        <p:spPr>
          <a:xfrm>
            <a:off x="1180730" y="1221149"/>
            <a:ext cx="756277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resource and its content is copyright of Elsa-Support Ltd.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©Elsa-Support 2021. All rights reserved.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free products on this site are subject to 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Creative Commons Copyright Licence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You are free to copy, distribute, display, and perform the work under the following conditions: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Attribution: You must give the original author credit - that is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Elsa-Support,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our copyright labels must remain on the resource.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Non-Commercial: You may 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use this work for commercial purposes.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cannot sell this work or use it for financial gain.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Derivative Works: You may 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alter, transform, or build upon this work.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must not change our work in anyway.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abiding by copyright law.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03CED-4C85-4F71-A73E-7EE4BE19D92C}"/>
              </a:ext>
            </a:extLst>
          </p:cNvPr>
          <p:cNvSpPr txBox="1"/>
          <p:nvPr/>
        </p:nvSpPr>
        <p:spPr>
          <a:xfrm>
            <a:off x="3839738" y="574961"/>
            <a:ext cx="222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TERMS OF 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/>
        </p:nvSpPr>
        <p:spPr>
          <a:xfrm>
            <a:off x="3669650" y="4927632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6DF80-81CF-49F6-8B81-6B512515A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47085" y="5058738"/>
            <a:ext cx="1093089" cy="1200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0C1CEF-070A-48A8-A772-6E24A384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17395">
            <a:off x="703764" y="5058738"/>
            <a:ext cx="1093089" cy="1200318"/>
          </a:xfrm>
          <a:prstGeom prst="rect">
            <a:avLst/>
          </a:prstGeom>
        </p:spPr>
      </p:pic>
      <p:pic>
        <p:nvPicPr>
          <p:cNvPr id="8" name="Picture 7" descr="ELSA Support">
            <a:extLst>
              <a:ext uri="{FF2B5EF4-FFF2-40B4-BE49-F238E27FC236}">
                <a16:creationId xmlns:a16="http://schemas.microsoft.com/office/drawing/2014/main" id="{68AB699F-FD12-4606-8AB7-6ACF5497E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06" y="4181848"/>
            <a:ext cx="1284054" cy="71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C2A5B0-7C9A-49BE-A60E-696BADB99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33313" y="228222"/>
            <a:ext cx="819264" cy="884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9EA7A7-1E50-4BE6-8623-6DB3F851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6844" y="229196"/>
            <a:ext cx="819264" cy="8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73B8D4-FD94-46E8-B698-43D0B05F9D34}"/>
              </a:ext>
            </a:extLst>
          </p:cNvPr>
          <p:cNvSpPr/>
          <p:nvPr/>
        </p:nvSpPr>
        <p:spPr>
          <a:xfrm>
            <a:off x="665825" y="523783"/>
            <a:ext cx="8620217" cy="5810434"/>
          </a:xfrm>
          <a:prstGeom prst="roundRect">
            <a:avLst>
              <a:gd name="adj" fmla="val 368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8BBF1-8917-453B-8A6D-D6198C8FFE97}"/>
              </a:ext>
            </a:extLst>
          </p:cNvPr>
          <p:cNvSpPr/>
          <p:nvPr/>
        </p:nvSpPr>
        <p:spPr>
          <a:xfrm>
            <a:off x="712186" y="1171879"/>
            <a:ext cx="8522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Please click the image to take you to this related and relevant resource: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AB1821-4F5F-4D43-9A79-8FC9A9359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42029" y="5074219"/>
            <a:ext cx="1093089" cy="1200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5C6F23-A197-420A-990B-1BDE43647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532" y="5074219"/>
            <a:ext cx="1093089" cy="12003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9BF90E4-4D82-4A47-B3DE-13CBE8BE3625}"/>
              </a:ext>
            </a:extLst>
          </p:cNvPr>
          <p:cNvSpPr/>
          <p:nvPr/>
        </p:nvSpPr>
        <p:spPr>
          <a:xfrm>
            <a:off x="691532" y="657068"/>
            <a:ext cx="8522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Other resources you will LOVE!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A9FD58-5880-42F3-84B8-E06E1C519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156" y="183465"/>
            <a:ext cx="819264" cy="8848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A9B7DE-7647-45CF-AD40-E454968D2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126581" y="183465"/>
            <a:ext cx="819264" cy="8848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A7A6F5-763A-4000-9AAB-17E1BA11E318}"/>
              </a:ext>
            </a:extLst>
          </p:cNvPr>
          <p:cNvSpPr txBox="1"/>
          <p:nvPr/>
        </p:nvSpPr>
        <p:spPr>
          <a:xfrm>
            <a:off x="3669650" y="5816238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6" name="Picture 15" descr="ELSA Support">
            <a:extLst>
              <a:ext uri="{FF2B5EF4-FFF2-40B4-BE49-F238E27FC236}">
                <a16:creationId xmlns:a16="http://schemas.microsoft.com/office/drawing/2014/main" id="{22F12475-2C18-4999-BA2D-EA36AB8D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73" y="5099080"/>
            <a:ext cx="1284054" cy="71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6"/>
            <a:extLst>
              <a:ext uri="{FF2B5EF4-FFF2-40B4-BE49-F238E27FC236}">
                <a16:creationId xmlns:a16="http://schemas.microsoft.com/office/drawing/2014/main" id="{CB7A7C69-0CB1-15F0-2D81-C2F9DF323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92" y="2149970"/>
            <a:ext cx="3144625" cy="2358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4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078127-0A8B-40CA-91A1-57CE7598607A}"/>
              </a:ext>
            </a:extLst>
          </p:cNvPr>
          <p:cNvSpPr txBox="1"/>
          <p:nvPr/>
        </p:nvSpPr>
        <p:spPr>
          <a:xfrm>
            <a:off x="250646" y="506026"/>
            <a:ext cx="37374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LLElementary3" panose="02000603000000000000" pitchFamily="2" charset="0"/>
                <a:ea typeface="LLElementary3" panose="02000603000000000000" pitchFamily="2" charset="0"/>
              </a:rPr>
              <a:t>To change the image.</a:t>
            </a:r>
          </a:p>
          <a:p>
            <a:r>
              <a:rPr lang="en-GB" dirty="0">
                <a:latin typeface="LLElementary3" panose="02000603000000000000" pitchFamily="2" charset="0"/>
                <a:ea typeface="LLElementary3" panose="02000603000000000000" pitchFamily="2" charset="0"/>
              </a:rPr>
              <a:t>Click on the image</a:t>
            </a:r>
          </a:p>
          <a:p>
            <a:r>
              <a:rPr lang="en-GB" dirty="0">
                <a:latin typeface="LLElementary3" panose="02000603000000000000" pitchFamily="2" charset="0"/>
                <a:ea typeface="LLElementary3" panose="02000603000000000000" pitchFamily="2" charset="0"/>
              </a:rPr>
              <a:t>Click shape format</a:t>
            </a:r>
          </a:p>
          <a:p>
            <a:r>
              <a:rPr lang="en-GB" dirty="0">
                <a:latin typeface="LLElementary3" panose="02000603000000000000" pitchFamily="2" charset="0"/>
                <a:ea typeface="LLElementary3" panose="02000603000000000000" pitchFamily="2" charset="0"/>
              </a:rPr>
              <a:t>Click Shape fill</a:t>
            </a:r>
          </a:p>
          <a:p>
            <a:r>
              <a:rPr lang="en-GB" dirty="0">
                <a:latin typeface="LLElementary3" panose="02000603000000000000" pitchFamily="2" charset="0"/>
                <a:ea typeface="LLElementary3" panose="02000603000000000000" pitchFamily="2" charset="0"/>
              </a:rPr>
              <a:t>Choose Picture</a:t>
            </a:r>
          </a:p>
          <a:p>
            <a:r>
              <a:rPr lang="en-GB" dirty="0">
                <a:latin typeface="LLElementary3" panose="02000603000000000000" pitchFamily="2" charset="0"/>
                <a:ea typeface="LLElementary3" panose="02000603000000000000" pitchFamily="2" charset="0"/>
              </a:rPr>
              <a:t>Choose from a file and find the picture you want to insert. Click that and it will replace the emoji face.</a:t>
            </a:r>
          </a:p>
          <a:p>
            <a:endParaRPr lang="en-GB" dirty="0">
              <a:latin typeface="LLElementary3" panose="02000603000000000000" pitchFamily="2" charset="0"/>
              <a:ea typeface="LLElementary3" panose="02000603000000000000" pitchFamily="2" charset="0"/>
            </a:endParaRPr>
          </a:p>
          <a:p>
            <a:r>
              <a:rPr lang="en-GB" dirty="0">
                <a:latin typeface="LLElementary3" panose="02000603000000000000" pitchFamily="2" charset="0"/>
                <a:ea typeface="LLElementary3" panose="02000603000000000000" pitchFamily="2" charset="0"/>
              </a:rPr>
              <a:t>To change the name, just click on it and type.</a:t>
            </a:r>
          </a:p>
          <a:p>
            <a:endParaRPr lang="en-GB" dirty="0">
              <a:latin typeface="LLElementary3" panose="02000603000000000000" pitchFamily="2" charset="0"/>
              <a:ea typeface="LLElementary3" panose="02000603000000000000" pitchFamily="2" charset="0"/>
            </a:endParaRPr>
          </a:p>
          <a:p>
            <a:endParaRPr lang="en-GB" dirty="0">
              <a:latin typeface="LLElementary3" panose="02000603000000000000" pitchFamily="2" charset="0"/>
              <a:ea typeface="LLElementary3" panose="02000603000000000000" pitchFamily="2" charset="0"/>
            </a:endParaRPr>
          </a:p>
          <a:p>
            <a:endParaRPr lang="en-GB" dirty="0">
              <a:latin typeface="LLElementary3" panose="02000603000000000000" pitchFamily="2" charset="0"/>
              <a:ea typeface="LLElementary3" panose="02000603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9CD77-D0A8-4952-9E8D-C616602C2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490" y="393037"/>
            <a:ext cx="2091690" cy="148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CCA366-40D2-42AC-ADFB-20D0CD06E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425" y="2075687"/>
            <a:ext cx="158454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EE0B8-096B-49A1-9E30-01FBC5D09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490" y="3642782"/>
            <a:ext cx="1280651" cy="1655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DCAA43-CA54-4845-863A-883A46732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425" y="5493404"/>
            <a:ext cx="2211396" cy="1069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85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silhouette of a person&#10;&#10;Description generated with high confidence">
            <a:extLst>
              <a:ext uri="{FF2B5EF4-FFF2-40B4-BE49-F238E27FC236}">
                <a16:creationId xmlns:a16="http://schemas.microsoft.com/office/drawing/2014/main" id="{F5A301BD-1B12-4FB8-858F-3AC29E3C2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30A1E-137A-4440-A89D-C809F8A5A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39543" y="6516106"/>
            <a:ext cx="3086100" cy="365125"/>
          </a:xfrm>
        </p:spPr>
        <p:txBody>
          <a:bodyPr/>
          <a:lstStyle/>
          <a:p>
            <a:r>
              <a:rPr lang="en-GB" dirty="0"/>
              <a:t>©ELSA Support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D93F6B-B6D8-40EC-8CA9-649E4C2D1791}"/>
              </a:ext>
            </a:extLst>
          </p:cNvPr>
          <p:cNvSpPr/>
          <p:nvPr/>
        </p:nvSpPr>
        <p:spPr>
          <a:xfrm>
            <a:off x="646626" y="1215576"/>
            <a:ext cx="174759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kiest Guy" panose="02000506000000020004" pitchFamily="2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449E93-D8C7-4E05-8461-B34D16C21C30}"/>
              </a:ext>
            </a:extLst>
          </p:cNvPr>
          <p:cNvSpPr/>
          <p:nvPr/>
        </p:nvSpPr>
        <p:spPr>
          <a:xfrm>
            <a:off x="5579905" y="1199911"/>
            <a:ext cx="174759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kiest Guy" panose="02000506000000020004" pitchFamily="2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8089DD-6BBE-47C6-9A9C-C34CDA62FCE7}"/>
              </a:ext>
            </a:extLst>
          </p:cNvPr>
          <p:cNvSpPr/>
          <p:nvPr/>
        </p:nvSpPr>
        <p:spPr>
          <a:xfrm>
            <a:off x="7446713" y="1164877"/>
            <a:ext cx="174759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kiest Guy" panose="02000506000000020004" pitchFamily="2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0EFAA0-ADB5-43FA-823B-ACF5979AFB68}"/>
              </a:ext>
            </a:extLst>
          </p:cNvPr>
          <p:cNvSpPr txBox="1"/>
          <p:nvPr/>
        </p:nvSpPr>
        <p:spPr>
          <a:xfrm>
            <a:off x="878790" y="460699"/>
            <a:ext cx="337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Sniglet" panose="04070505030100020000" pitchFamily="82" charset="0"/>
                <a:ea typeface="LLElementaryDots" panose="02000603000000000000" pitchFamily="2" charset="0"/>
              </a:rPr>
              <a:t>CLASS OF 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42939-9EF6-4F04-B958-411E53C079FA}"/>
              </a:ext>
            </a:extLst>
          </p:cNvPr>
          <p:cNvSpPr txBox="1"/>
          <p:nvPr/>
        </p:nvSpPr>
        <p:spPr>
          <a:xfrm>
            <a:off x="1316609" y="5254848"/>
            <a:ext cx="7272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Sniglet" panose="04070505030100020000" pitchFamily="82" charset="0"/>
                <a:ea typeface="LLElementaryDots" panose="02000603000000000000" pitchFamily="2" charset="0"/>
              </a:rPr>
              <a:t>You have been amazing!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EAF0B-C1B3-44E6-9D0D-DFD50B3737DF}"/>
              </a:ext>
            </a:extLst>
          </p:cNvPr>
          <p:cNvSpPr txBox="1"/>
          <p:nvPr/>
        </p:nvSpPr>
        <p:spPr>
          <a:xfrm>
            <a:off x="1018336" y="5753415"/>
            <a:ext cx="738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niglet" panose="04070505030100020000" pitchFamily="82" charset="0"/>
              </a:rPr>
              <a:t>Signed:                                             Date:</a:t>
            </a:r>
          </a:p>
        </p:txBody>
      </p:sp>
      <p:pic>
        <p:nvPicPr>
          <p:cNvPr id="2050" name="Picture 2" descr="Shooting, Star, Meteoroid, Meteorite, Christmas">
            <a:extLst>
              <a:ext uri="{FF2B5EF4-FFF2-40B4-BE49-F238E27FC236}">
                <a16:creationId xmlns:a16="http://schemas.microsoft.com/office/drawing/2014/main" id="{616420EB-EEBF-49A5-896A-0A212B67C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22" y="528237"/>
            <a:ext cx="2592018" cy="12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82ECB36-BAEA-44CB-9E7A-C6E1687BE7FD}"/>
              </a:ext>
            </a:extLst>
          </p:cNvPr>
          <p:cNvSpPr/>
          <p:nvPr/>
        </p:nvSpPr>
        <p:spPr>
          <a:xfrm>
            <a:off x="3058292" y="2080725"/>
            <a:ext cx="2039935" cy="203996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00" r="-2000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796B66-D7F2-4211-9A8C-1CB442F53A28}"/>
              </a:ext>
            </a:extLst>
          </p:cNvPr>
          <p:cNvGrpSpPr/>
          <p:nvPr/>
        </p:nvGrpSpPr>
        <p:grpSpPr>
          <a:xfrm>
            <a:off x="2277970" y="1176242"/>
            <a:ext cx="3136944" cy="1689507"/>
            <a:chOff x="1" y="0"/>
            <a:chExt cx="1936335" cy="953523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1FE69D1B-F744-4C17-9832-AD0D7A403A74}"/>
                </a:ext>
              </a:extLst>
            </p:cNvPr>
            <p:cNvSpPr/>
            <p:nvPr/>
          </p:nvSpPr>
          <p:spPr>
            <a:xfrm>
              <a:off x="641380" y="138677"/>
              <a:ext cx="914400" cy="814846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ln w="12700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F6AC2D-44F7-48C7-A6B3-360B3040A124}"/>
                </a:ext>
              </a:extLst>
            </p:cNvPr>
            <p:cNvGrpSpPr/>
            <p:nvPr/>
          </p:nvGrpSpPr>
          <p:grpSpPr>
            <a:xfrm>
              <a:off x="1" y="0"/>
              <a:ext cx="1936335" cy="849530"/>
              <a:chOff x="1" y="0"/>
              <a:chExt cx="1936334" cy="84953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F4C2FEB-99C1-4531-8E01-9DF0CFF0525A}"/>
                  </a:ext>
                </a:extLst>
              </p:cNvPr>
              <p:cNvGrpSpPr/>
              <p:nvPr/>
            </p:nvGrpSpPr>
            <p:grpSpPr>
              <a:xfrm>
                <a:off x="1" y="0"/>
                <a:ext cx="1934845" cy="772795"/>
                <a:chOff x="92878" y="332539"/>
                <a:chExt cx="1935473" cy="773219"/>
              </a:xfrm>
              <a:solidFill>
                <a:sysClr val="window" lastClr="FFFFFF"/>
              </a:solidFill>
            </p:grpSpPr>
            <p:sp>
              <p:nvSpPr>
                <p:cNvPr id="12" name="Rectangle 5">
                  <a:extLst>
                    <a:ext uri="{FF2B5EF4-FFF2-40B4-BE49-F238E27FC236}">
                      <a16:creationId xmlns:a16="http://schemas.microsoft.com/office/drawing/2014/main" id="{AD86493C-50B9-4B33-91F5-2E19A3610177}"/>
                    </a:ext>
                  </a:extLst>
                </p:cNvPr>
                <p:cNvSpPr/>
                <p:nvPr/>
              </p:nvSpPr>
              <p:spPr>
                <a:xfrm>
                  <a:off x="399576" y="332539"/>
                  <a:ext cx="1628775" cy="771947"/>
                </a:xfrm>
                <a:custGeom>
                  <a:avLst/>
                  <a:gdLst>
                    <a:gd name="connsiteX0" fmla="*/ 0 w 1628775"/>
                    <a:gd name="connsiteY0" fmla="*/ 0 h 1504950"/>
                    <a:gd name="connsiteX1" fmla="*/ 1628775 w 1628775"/>
                    <a:gd name="connsiteY1" fmla="*/ 0 h 1504950"/>
                    <a:gd name="connsiteX2" fmla="*/ 1628775 w 1628775"/>
                    <a:gd name="connsiteY2" fmla="*/ 1504950 h 1504950"/>
                    <a:gd name="connsiteX3" fmla="*/ 0 w 1628775"/>
                    <a:gd name="connsiteY3" fmla="*/ 1504950 h 1504950"/>
                    <a:gd name="connsiteX4" fmla="*/ 0 w 1628775"/>
                    <a:gd name="connsiteY4" fmla="*/ 0 h 1504950"/>
                    <a:gd name="connsiteX0" fmla="*/ 142875 w 1628775"/>
                    <a:gd name="connsiteY0" fmla="*/ 95250 h 1504950"/>
                    <a:gd name="connsiteX1" fmla="*/ 1628775 w 1628775"/>
                    <a:gd name="connsiteY1" fmla="*/ 0 h 1504950"/>
                    <a:gd name="connsiteX2" fmla="*/ 1628775 w 1628775"/>
                    <a:gd name="connsiteY2" fmla="*/ 1504950 h 1504950"/>
                    <a:gd name="connsiteX3" fmla="*/ 0 w 1628775"/>
                    <a:gd name="connsiteY3" fmla="*/ 1504950 h 1504950"/>
                    <a:gd name="connsiteX4" fmla="*/ 142875 w 1628775"/>
                    <a:gd name="connsiteY4" fmla="*/ 95250 h 1504950"/>
                    <a:gd name="connsiteX0" fmla="*/ 142875 w 1628775"/>
                    <a:gd name="connsiteY0" fmla="*/ 28575 h 1438275"/>
                    <a:gd name="connsiteX1" fmla="*/ 1428750 w 1628775"/>
                    <a:gd name="connsiteY1" fmla="*/ 0 h 1438275"/>
                    <a:gd name="connsiteX2" fmla="*/ 1628775 w 1628775"/>
                    <a:gd name="connsiteY2" fmla="*/ 1438275 h 1438275"/>
                    <a:gd name="connsiteX3" fmla="*/ 0 w 1628775"/>
                    <a:gd name="connsiteY3" fmla="*/ 1438275 h 1438275"/>
                    <a:gd name="connsiteX4" fmla="*/ 142875 w 1628775"/>
                    <a:gd name="connsiteY4" fmla="*/ 28575 h 1438275"/>
                    <a:gd name="connsiteX0" fmla="*/ 209550 w 1628775"/>
                    <a:gd name="connsiteY0" fmla="*/ 47625 h 1438275"/>
                    <a:gd name="connsiteX1" fmla="*/ 1428750 w 1628775"/>
                    <a:gd name="connsiteY1" fmla="*/ 0 h 1438275"/>
                    <a:gd name="connsiteX2" fmla="*/ 1628775 w 1628775"/>
                    <a:gd name="connsiteY2" fmla="*/ 1438275 h 1438275"/>
                    <a:gd name="connsiteX3" fmla="*/ 0 w 1628775"/>
                    <a:gd name="connsiteY3" fmla="*/ 1438275 h 1438275"/>
                    <a:gd name="connsiteX4" fmla="*/ 209550 w 1628775"/>
                    <a:gd name="connsiteY4" fmla="*/ 47625 h 1438275"/>
                    <a:gd name="connsiteX0" fmla="*/ 209550 w 1628775"/>
                    <a:gd name="connsiteY0" fmla="*/ 9525 h 1400175"/>
                    <a:gd name="connsiteX1" fmla="*/ 1409700 w 1628775"/>
                    <a:gd name="connsiteY1" fmla="*/ 0 h 1400175"/>
                    <a:gd name="connsiteX2" fmla="*/ 1628775 w 1628775"/>
                    <a:gd name="connsiteY2" fmla="*/ 1400175 h 1400175"/>
                    <a:gd name="connsiteX3" fmla="*/ 0 w 1628775"/>
                    <a:gd name="connsiteY3" fmla="*/ 1400175 h 1400175"/>
                    <a:gd name="connsiteX4" fmla="*/ 209550 w 1628775"/>
                    <a:gd name="connsiteY4" fmla="*/ 9525 h 1400175"/>
                    <a:gd name="connsiteX0" fmla="*/ 263525 w 1628775"/>
                    <a:gd name="connsiteY0" fmla="*/ 212720 h 1400175"/>
                    <a:gd name="connsiteX1" fmla="*/ 1409700 w 1628775"/>
                    <a:gd name="connsiteY1" fmla="*/ 0 h 1400175"/>
                    <a:gd name="connsiteX2" fmla="*/ 1628775 w 1628775"/>
                    <a:gd name="connsiteY2" fmla="*/ 1400175 h 1400175"/>
                    <a:gd name="connsiteX3" fmla="*/ 0 w 1628775"/>
                    <a:gd name="connsiteY3" fmla="*/ 1400175 h 1400175"/>
                    <a:gd name="connsiteX4" fmla="*/ 263525 w 1628775"/>
                    <a:gd name="connsiteY4" fmla="*/ 212720 h 1400175"/>
                    <a:gd name="connsiteX0" fmla="*/ 263525 w 1628775"/>
                    <a:gd name="connsiteY0" fmla="*/ 0 h 1187455"/>
                    <a:gd name="connsiteX1" fmla="*/ 1331687 w 1628775"/>
                    <a:gd name="connsiteY1" fmla="*/ 6951 h 1187455"/>
                    <a:gd name="connsiteX2" fmla="*/ 1628775 w 1628775"/>
                    <a:gd name="connsiteY2" fmla="*/ 1187455 h 1187455"/>
                    <a:gd name="connsiteX3" fmla="*/ 0 w 1628775"/>
                    <a:gd name="connsiteY3" fmla="*/ 1187455 h 1187455"/>
                    <a:gd name="connsiteX4" fmla="*/ 263525 w 1628775"/>
                    <a:gd name="connsiteY4" fmla="*/ 0 h 1187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8775" h="1187455">
                      <a:moveTo>
                        <a:pt x="263525" y="0"/>
                      </a:moveTo>
                      <a:lnTo>
                        <a:pt x="1331687" y="6951"/>
                      </a:lnTo>
                      <a:lnTo>
                        <a:pt x="1628775" y="1187455"/>
                      </a:lnTo>
                      <a:lnTo>
                        <a:pt x="0" y="1187455"/>
                      </a:lnTo>
                      <a:lnTo>
                        <a:pt x="263525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3A8AE217-172F-4C64-A9CB-1AEBE1460565}"/>
                    </a:ext>
                  </a:extLst>
                </p:cNvPr>
                <p:cNvSpPr/>
                <p:nvPr/>
              </p:nvSpPr>
              <p:spPr>
                <a:xfrm>
                  <a:off x="165562" y="573649"/>
                  <a:ext cx="991270" cy="305229"/>
                </a:xfrm>
                <a:custGeom>
                  <a:avLst/>
                  <a:gdLst>
                    <a:gd name="connsiteX0" fmla="*/ 991270 w 991270"/>
                    <a:gd name="connsiteY0" fmla="*/ 124254 h 305229"/>
                    <a:gd name="connsiteX1" fmla="*/ 600745 w 991270"/>
                    <a:gd name="connsiteY1" fmla="*/ 429 h 305229"/>
                    <a:gd name="connsiteX2" fmla="*/ 410245 w 991270"/>
                    <a:gd name="connsiteY2" fmla="*/ 162354 h 305229"/>
                    <a:gd name="connsiteX3" fmla="*/ 57820 w 991270"/>
                    <a:gd name="connsiteY3" fmla="*/ 38529 h 305229"/>
                    <a:gd name="connsiteX4" fmla="*/ 670 w 991270"/>
                    <a:gd name="connsiteY4" fmla="*/ 305229 h 305229"/>
                    <a:gd name="connsiteX5" fmla="*/ 670 w 991270"/>
                    <a:gd name="connsiteY5" fmla="*/ 305229 h 305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1270" h="305229">
                      <a:moveTo>
                        <a:pt x="991270" y="124254"/>
                      </a:moveTo>
                      <a:cubicBezTo>
                        <a:pt x="844426" y="59166"/>
                        <a:pt x="697582" y="-5921"/>
                        <a:pt x="600745" y="429"/>
                      </a:cubicBezTo>
                      <a:cubicBezTo>
                        <a:pt x="503908" y="6779"/>
                        <a:pt x="500732" y="156004"/>
                        <a:pt x="410245" y="162354"/>
                      </a:cubicBezTo>
                      <a:cubicBezTo>
                        <a:pt x="319758" y="168704"/>
                        <a:pt x="126082" y="14716"/>
                        <a:pt x="57820" y="38529"/>
                      </a:cubicBezTo>
                      <a:cubicBezTo>
                        <a:pt x="-10443" y="62341"/>
                        <a:pt x="670" y="305229"/>
                        <a:pt x="670" y="305229"/>
                      </a:cubicBezTo>
                      <a:lnTo>
                        <a:pt x="670" y="305229"/>
                      </a:lnTo>
                    </a:path>
                  </a:pathLst>
                </a:cu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C49A22B4-5B38-4470-A2F6-1B4A691A55D8}"/>
                    </a:ext>
                  </a:extLst>
                </p:cNvPr>
                <p:cNvCxnSpPr/>
                <p:nvPr/>
              </p:nvCxnSpPr>
              <p:spPr>
                <a:xfrm flipH="1">
                  <a:off x="135228" y="866775"/>
                  <a:ext cx="0" cy="238983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C171E81-2964-4DC8-AA5C-FA14E001BDF9}"/>
                    </a:ext>
                  </a:extLst>
                </p:cNvPr>
                <p:cNvCxnSpPr/>
                <p:nvPr/>
              </p:nvCxnSpPr>
              <p:spPr>
                <a:xfrm>
                  <a:off x="156893" y="862434"/>
                  <a:ext cx="8667" cy="229683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320C5143-05F4-49DD-86A3-C031E3644BE4}"/>
                    </a:ext>
                  </a:extLst>
                </p:cNvPr>
                <p:cNvCxnSpPr/>
                <p:nvPr/>
              </p:nvCxnSpPr>
              <p:spPr>
                <a:xfrm>
                  <a:off x="182896" y="866775"/>
                  <a:ext cx="8667" cy="229683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7" name="Chord 16">
                  <a:extLst>
                    <a:ext uri="{FF2B5EF4-FFF2-40B4-BE49-F238E27FC236}">
                      <a16:creationId xmlns:a16="http://schemas.microsoft.com/office/drawing/2014/main" id="{D66C070F-E644-4BCE-B1FA-B0B7B8610722}"/>
                    </a:ext>
                  </a:extLst>
                </p:cNvPr>
                <p:cNvSpPr/>
                <p:nvPr/>
              </p:nvSpPr>
              <p:spPr>
                <a:xfrm rot="6523348">
                  <a:off x="77048" y="830934"/>
                  <a:ext cx="182703" cy="151043"/>
                </a:xfrm>
                <a:prstGeom prst="chord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D2518F4D-3F03-4A73-AE1D-F60A6A756128}"/>
                    </a:ext>
                  </a:extLst>
                </p:cNvPr>
                <p:cNvSpPr/>
                <p:nvPr/>
              </p:nvSpPr>
              <p:spPr>
                <a:xfrm>
                  <a:off x="1075626" y="589485"/>
                  <a:ext cx="219075" cy="190500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29CF794-C847-463A-8075-F4FA73100BDA}"/>
                  </a:ext>
                </a:extLst>
              </p:cNvPr>
              <p:cNvSpPr/>
              <p:nvPr/>
            </p:nvSpPr>
            <p:spPr>
              <a:xfrm>
                <a:off x="307689" y="771524"/>
                <a:ext cx="1628646" cy="7800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39359DFC-4A2D-4254-9A0E-0E6F197AC5B1}"/>
              </a:ext>
            </a:extLst>
          </p:cNvPr>
          <p:cNvSpPr/>
          <p:nvPr/>
        </p:nvSpPr>
        <p:spPr>
          <a:xfrm>
            <a:off x="3071811" y="4198105"/>
            <a:ext cx="3762375" cy="933027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Sniglet" panose="04070505030100020000" pitchFamily="82" charset="0"/>
                <a:ea typeface="LLElementary3" panose="02000603000000000000" pitchFamily="2" charset="0"/>
              </a:rPr>
              <a:t>Samantha</a:t>
            </a:r>
          </a:p>
        </p:txBody>
      </p:sp>
    </p:spTree>
    <p:extLst>
      <p:ext uri="{BB962C8B-B14F-4D97-AF65-F5344CB8AC3E}">
        <p14:creationId xmlns:p14="http://schemas.microsoft.com/office/powerpoint/2010/main" val="964122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243</Words>
  <Application>Microsoft Office PowerPoint</Application>
  <PresentationFormat>A4 Paper (210x297 mm)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Sniglet</vt:lpstr>
      <vt:lpstr>Arial Narrow</vt:lpstr>
      <vt:lpstr>Calibri Light</vt:lpstr>
      <vt:lpstr>Coiny Regular</vt:lpstr>
      <vt:lpstr>Arial</vt:lpstr>
      <vt:lpstr>Luckiest Guy</vt:lpstr>
      <vt:lpstr>Calibri</vt:lpstr>
      <vt:lpstr>LLElementary3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</dc:creator>
  <cp:lastModifiedBy>Debbie Palphreyman</cp:lastModifiedBy>
  <cp:revision>9</cp:revision>
  <dcterms:created xsi:type="dcterms:W3CDTF">2019-06-19T10:03:04Z</dcterms:created>
  <dcterms:modified xsi:type="dcterms:W3CDTF">2022-05-18T05:28:19Z</dcterms:modified>
</cp:coreProperties>
</file>